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4" r:id="rId6"/>
    <p:sldId id="262" r:id="rId7"/>
    <p:sldId id="260"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65F5"/>
    <a:srgbClr val="0A1030"/>
    <a:srgbClr val="344FD4"/>
    <a:srgbClr val="101A4C"/>
    <a:srgbClr val="2F205A"/>
    <a:srgbClr val="5F41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p:scale>
          <a:sx n="84" d="100"/>
          <a:sy n="84" d="100"/>
        </p:scale>
        <p:origin x="-96"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gif>
</file>

<file path=ppt/media/image2.png>
</file>

<file path=ppt/media/media1.mp3>
</file>

<file path=ppt/media/media2.mp3>
</file>

<file path=ppt/media/media3.mp3>
</file>

<file path=ppt/media/media4.mp3>
</file>

<file path=ppt/media/media5.mp3>
</file>

<file path=ppt/media/media6.mp3>
</file>

<file path=ppt/media/media7.mp3>
</file>

<file path=ppt/media/media8.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163BFF4-CF32-4DF8-9C9A-49D0DA1A6A61}" type="datetimeFigureOut">
              <a:rPr lang="en-IN" smtClean="0"/>
              <a:t>06-06-2020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3539653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163BFF4-CF32-4DF8-9C9A-49D0DA1A6A61}" type="datetimeFigureOut">
              <a:rPr lang="en-IN" smtClean="0"/>
              <a:t>06-06-2020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693029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163BFF4-CF32-4DF8-9C9A-49D0DA1A6A61}" type="datetimeFigureOut">
              <a:rPr lang="en-IN" smtClean="0"/>
              <a:t>06-06-2020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1994582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163BFF4-CF32-4DF8-9C9A-49D0DA1A6A61}" type="datetimeFigureOut">
              <a:rPr lang="en-IN" smtClean="0"/>
              <a:t>06-06-2020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36028662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63BFF4-CF32-4DF8-9C9A-49D0DA1A6A61}" type="datetimeFigureOut">
              <a:rPr lang="en-IN" smtClean="0"/>
              <a:t>06-06-2020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412407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63BFF4-CF32-4DF8-9C9A-49D0DA1A6A61}" type="datetimeFigureOut">
              <a:rPr lang="en-IN" smtClean="0"/>
              <a:t>06-06-2020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3755394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163BFF4-CF32-4DF8-9C9A-49D0DA1A6A61}" type="datetimeFigureOut">
              <a:rPr lang="en-IN" smtClean="0"/>
              <a:t>06-06-2020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15281152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163BFF4-CF32-4DF8-9C9A-49D0DA1A6A61}" type="datetimeFigureOut">
              <a:rPr lang="en-IN" smtClean="0"/>
              <a:t>06-06-2020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778625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63BFF4-CF32-4DF8-9C9A-49D0DA1A6A61}" type="datetimeFigureOut">
              <a:rPr lang="en-IN" smtClean="0"/>
              <a:t>06-06-2020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774984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63BFF4-CF32-4DF8-9C9A-49D0DA1A6A61}" type="datetimeFigureOut">
              <a:rPr lang="en-IN" smtClean="0"/>
              <a:t>06-06-2020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388751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63BFF4-CF32-4DF8-9C9A-49D0DA1A6A61}" type="datetimeFigureOut">
              <a:rPr lang="en-IN" smtClean="0"/>
              <a:t>06-06-2020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BD80C80-0679-4052-94B9-A07B3A76BE8B}" type="slidenum">
              <a:rPr lang="en-IN" smtClean="0"/>
              <a:t>‹#›</a:t>
            </a:fld>
            <a:endParaRPr lang="en-IN"/>
          </a:p>
        </p:txBody>
      </p:sp>
    </p:spTree>
    <p:extLst>
      <p:ext uri="{BB962C8B-B14F-4D97-AF65-F5344CB8AC3E}">
        <p14:creationId xmlns:p14="http://schemas.microsoft.com/office/powerpoint/2010/main" val="1609099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26000">
              <a:schemeClr val="bg1">
                <a:lumMod val="0"/>
                <a:alpha val="97000"/>
              </a:schemeClr>
            </a:gs>
            <a:gs pos="100000">
              <a:schemeClr val="accent4">
                <a:lumMod val="60000"/>
                <a:lumOff val="40000"/>
                <a:alpha val="99000"/>
              </a:schemeClr>
            </a:gs>
            <a:gs pos="85000">
              <a:srgbClr val="5D5887">
                <a:alpha val="99000"/>
              </a:srgbClr>
            </a:gs>
            <a:gs pos="59000">
              <a:srgbClr val="0A1030">
                <a:alpha val="93000"/>
                <a:lumMod val="99000"/>
                <a:lumOff val="1000"/>
              </a:srgb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63BFF4-CF32-4DF8-9C9A-49D0DA1A6A61}" type="datetimeFigureOut">
              <a:rPr lang="en-IN" smtClean="0"/>
              <a:t>06-06-2020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D80C80-0679-4052-94B9-A07B3A76BE8B}" type="slidenum">
              <a:rPr lang="en-IN" smtClean="0"/>
              <a:t>‹#›</a:t>
            </a:fld>
            <a:endParaRPr lang="en-IN"/>
          </a:p>
        </p:txBody>
      </p:sp>
    </p:spTree>
    <p:extLst>
      <p:ext uri="{BB962C8B-B14F-4D97-AF65-F5344CB8AC3E}">
        <p14:creationId xmlns:p14="http://schemas.microsoft.com/office/powerpoint/2010/main" val="3071978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14350"/>
            <a:ext cx="9144000" cy="1643063"/>
          </a:xfrm>
        </p:spPr>
        <p:txBody>
          <a:bodyPr>
            <a:normAutofit fontScale="90000"/>
          </a:bodyPr>
          <a:lstStyle/>
          <a:p>
            <a:r>
              <a:rPr lang="en-IN" dirty="0" smtClean="0"/>
              <a:t>Flappy Bird Game AI using Neural Networks</a:t>
            </a:r>
            <a:endParaRPr lang="en-IN" dirty="0"/>
          </a:p>
        </p:txBody>
      </p:sp>
      <p:sp>
        <p:nvSpPr>
          <p:cNvPr id="3" name="Subtitle 2"/>
          <p:cNvSpPr>
            <a:spLocks noGrp="1"/>
          </p:cNvSpPr>
          <p:nvPr>
            <p:ph type="subTitle" idx="1"/>
          </p:nvPr>
        </p:nvSpPr>
        <p:spPr>
          <a:xfrm>
            <a:off x="1524000" y="2509023"/>
            <a:ext cx="9144000" cy="3880625"/>
          </a:xfrm>
        </p:spPr>
        <p:txBody>
          <a:bodyPr>
            <a:normAutofit/>
          </a:bodyPr>
          <a:lstStyle/>
          <a:p>
            <a:pPr algn="l"/>
            <a:r>
              <a:rPr lang="en-IN" sz="3200" dirty="0" smtClean="0"/>
              <a:t>Made by :</a:t>
            </a:r>
          </a:p>
          <a:p>
            <a:pPr marL="514350" indent="-514350" algn="l">
              <a:buFont typeface="+mj-lt"/>
              <a:buAutoNum type="arabicPeriod"/>
            </a:pPr>
            <a:r>
              <a:rPr lang="en-IN" sz="3200" dirty="0" smtClean="0"/>
              <a:t>Amit </a:t>
            </a:r>
            <a:r>
              <a:rPr lang="en-IN" sz="3200" dirty="0" err="1" smtClean="0"/>
              <a:t>Rane</a:t>
            </a:r>
            <a:r>
              <a:rPr lang="en-IN" sz="3200" dirty="0"/>
              <a:t> </a:t>
            </a:r>
            <a:r>
              <a:rPr lang="en-IN" sz="3200" dirty="0" smtClean="0"/>
              <a:t>– 27</a:t>
            </a:r>
          </a:p>
          <a:p>
            <a:pPr marL="514350" indent="-514350" algn="l">
              <a:buFont typeface="+mj-lt"/>
              <a:buAutoNum type="arabicPeriod"/>
            </a:pPr>
            <a:r>
              <a:rPr lang="en-IN" sz="3200" dirty="0" err="1" smtClean="0"/>
              <a:t>Rimpa</a:t>
            </a:r>
            <a:r>
              <a:rPr lang="en-IN" sz="3200" dirty="0" smtClean="0"/>
              <a:t> </a:t>
            </a:r>
            <a:r>
              <a:rPr lang="en-IN" sz="3200" dirty="0" err="1" smtClean="0"/>
              <a:t>Sarak</a:t>
            </a:r>
            <a:r>
              <a:rPr lang="en-IN" sz="3200" dirty="0" smtClean="0"/>
              <a:t> – 29</a:t>
            </a:r>
          </a:p>
          <a:p>
            <a:pPr marL="514350" indent="-514350" algn="l">
              <a:buFont typeface="+mj-lt"/>
              <a:buAutoNum type="arabicPeriod"/>
            </a:pPr>
            <a:r>
              <a:rPr lang="en-IN" sz="3200" dirty="0" err="1" smtClean="0"/>
              <a:t>Anmol</a:t>
            </a:r>
            <a:r>
              <a:rPr lang="en-IN" sz="3200" dirty="0" smtClean="0"/>
              <a:t> Shah – 31</a:t>
            </a:r>
          </a:p>
          <a:p>
            <a:pPr algn="l"/>
            <a:endParaRPr lang="en-IN" sz="3200" dirty="0" smtClean="0"/>
          </a:p>
          <a:p>
            <a:endParaRPr lang="en-IN" sz="32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7164" y="2298819"/>
            <a:ext cx="2857500" cy="4303166"/>
          </a:xfrm>
          <a:prstGeom prst="rect">
            <a:avLst/>
          </a:prstGeom>
        </p:spPr>
      </p:pic>
      <p:pic>
        <p:nvPicPr>
          <p:cNvPr id="4" name="WhatsApp-Audio-2020-06-06-at-11.52.4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69600" y="1272822"/>
            <a:ext cx="609600" cy="609600"/>
          </a:xfrm>
          <a:prstGeom prst="rect">
            <a:avLst/>
          </a:prstGeom>
        </p:spPr>
      </p:pic>
    </p:spTree>
    <p:extLst>
      <p:ext uri="{BB962C8B-B14F-4D97-AF65-F5344CB8AC3E}">
        <p14:creationId xmlns:p14="http://schemas.microsoft.com/office/powerpoint/2010/main" val="36897788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38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53687" cy="1878013"/>
          </a:xfrm>
        </p:spPr>
        <p:txBody>
          <a:bodyPr>
            <a:normAutofit/>
          </a:bodyPr>
          <a:lstStyle/>
          <a:p>
            <a:pPr algn="ctr"/>
            <a:r>
              <a:rPr lang="en-IN" sz="5400" dirty="0" smtClean="0"/>
              <a:t>Problem Statement:</a:t>
            </a:r>
            <a:endParaRPr lang="en-IN" sz="5400" dirty="0"/>
          </a:p>
        </p:txBody>
      </p:sp>
      <p:sp>
        <p:nvSpPr>
          <p:cNvPr id="3" name="Content Placeholder 2"/>
          <p:cNvSpPr>
            <a:spLocks noGrp="1"/>
          </p:cNvSpPr>
          <p:nvPr>
            <p:ph idx="1"/>
          </p:nvPr>
        </p:nvSpPr>
        <p:spPr>
          <a:xfrm>
            <a:off x="1057274" y="2382837"/>
            <a:ext cx="10234613" cy="3803651"/>
          </a:xfrm>
        </p:spPr>
        <p:txBody>
          <a:bodyPr>
            <a:normAutofit/>
          </a:bodyPr>
          <a:lstStyle/>
          <a:p>
            <a:r>
              <a:rPr lang="en-IN" sz="3200" dirty="0" smtClean="0"/>
              <a:t>In this project, We have implemented an AI for the Flappy Bird which makes the computer play the game much more efficiently than a normal human-being.</a:t>
            </a:r>
            <a:endParaRPr lang="en-IN" sz="3200" dirty="0"/>
          </a:p>
        </p:txBody>
      </p:sp>
      <p:pic>
        <p:nvPicPr>
          <p:cNvPr id="4" name="WhatsApp-Audio-2020-06-06-at-11.57.42.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16445" y="539045"/>
            <a:ext cx="609600" cy="609600"/>
          </a:xfrm>
          <a:prstGeom prst="rect">
            <a:avLst/>
          </a:prstGeom>
        </p:spPr>
      </p:pic>
    </p:spTree>
    <p:extLst>
      <p:ext uri="{BB962C8B-B14F-4D97-AF65-F5344CB8AC3E}">
        <p14:creationId xmlns:p14="http://schemas.microsoft.com/office/powerpoint/2010/main" val="24356573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1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   Modules:                          </a:t>
            </a:r>
            <a:endParaRPr lang="en-IN" dirty="0"/>
          </a:p>
        </p:txBody>
      </p:sp>
      <p:sp>
        <p:nvSpPr>
          <p:cNvPr id="3" name="Content Placeholder 2"/>
          <p:cNvSpPr>
            <a:spLocks noGrp="1"/>
          </p:cNvSpPr>
          <p:nvPr>
            <p:ph idx="1"/>
          </p:nvPr>
        </p:nvSpPr>
        <p:spPr/>
        <p:txBody>
          <a:bodyPr>
            <a:normAutofit lnSpcReduction="10000"/>
          </a:bodyPr>
          <a:lstStyle/>
          <a:p>
            <a:r>
              <a:rPr lang="en-IN" dirty="0" smtClean="0"/>
              <a:t>OS : </a:t>
            </a:r>
            <a:r>
              <a:rPr lang="en-US" dirty="0" smtClean="0"/>
              <a:t>The </a:t>
            </a:r>
            <a:r>
              <a:rPr lang="en-US" dirty="0"/>
              <a:t>OS module in Python provides a way of using operating </a:t>
            </a:r>
            <a:r>
              <a:rPr lang="en-US" dirty="0" smtClean="0"/>
              <a:t>        system dependent .</a:t>
            </a:r>
          </a:p>
          <a:p>
            <a:endParaRPr lang="en-IN" dirty="0" smtClean="0"/>
          </a:p>
          <a:p>
            <a:r>
              <a:rPr lang="en-IN" dirty="0" smtClean="0"/>
              <a:t>Time : </a:t>
            </a:r>
            <a:r>
              <a:rPr lang="en-US" dirty="0" smtClean="0"/>
              <a:t>The </a:t>
            </a:r>
            <a:r>
              <a:rPr lang="en-US" dirty="0"/>
              <a:t>Python time module provides many ways of representing time in code, such as objects, numbers, and strings. </a:t>
            </a:r>
            <a:endParaRPr lang="en-US" dirty="0" smtClean="0"/>
          </a:p>
          <a:p>
            <a:pPr marL="0" indent="0">
              <a:buNone/>
            </a:pPr>
            <a:r>
              <a:rPr lang="en-US" dirty="0"/>
              <a:t> </a:t>
            </a:r>
            <a:r>
              <a:rPr lang="en-US" dirty="0" smtClean="0"/>
              <a:t>  </a:t>
            </a:r>
          </a:p>
          <a:p>
            <a:r>
              <a:rPr lang="en-IN" dirty="0" smtClean="0"/>
              <a:t>Random : It returns a random number from a particular range.</a:t>
            </a:r>
          </a:p>
          <a:p>
            <a:pPr marL="0" indent="0">
              <a:buNone/>
            </a:pPr>
            <a:r>
              <a:rPr lang="en-IN" dirty="0" smtClean="0"/>
              <a:t> </a:t>
            </a:r>
          </a:p>
          <a:p>
            <a:pPr marL="0" indent="0">
              <a:buNone/>
            </a:pPr>
            <a:r>
              <a:rPr lang="en-US" dirty="0" smtClean="0"/>
              <a:t>Other important modules used are </a:t>
            </a:r>
            <a:r>
              <a:rPr lang="en-US" dirty="0" err="1" smtClean="0"/>
              <a:t>pygame</a:t>
            </a:r>
            <a:r>
              <a:rPr lang="en-US" dirty="0" smtClean="0"/>
              <a:t> and NEAT which are explained in further slides.</a:t>
            </a:r>
            <a:endParaRPr lang="en-IN" dirty="0"/>
          </a:p>
        </p:txBody>
      </p:sp>
      <p:pic>
        <p:nvPicPr>
          <p:cNvPr id="4" name="slide3 (online-audio-converter.com).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52000" y="301978"/>
            <a:ext cx="609600" cy="609600"/>
          </a:xfrm>
          <a:prstGeom prst="rect">
            <a:avLst/>
          </a:prstGeom>
        </p:spPr>
      </p:pic>
    </p:spTree>
    <p:extLst>
      <p:ext uri="{BB962C8B-B14F-4D97-AF65-F5344CB8AC3E}">
        <p14:creationId xmlns:p14="http://schemas.microsoft.com/office/powerpoint/2010/main" val="163094883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9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err="1" smtClean="0"/>
              <a:t>Pygame</a:t>
            </a:r>
            <a:r>
              <a:rPr lang="en-IN" dirty="0" smtClean="0"/>
              <a:t> in Flappy Bird:</a:t>
            </a:r>
            <a:endParaRPr lang="en-IN" dirty="0"/>
          </a:p>
        </p:txBody>
      </p:sp>
      <p:sp>
        <p:nvSpPr>
          <p:cNvPr id="3" name="Content Placeholder 2"/>
          <p:cNvSpPr>
            <a:spLocks noGrp="1"/>
          </p:cNvSpPr>
          <p:nvPr>
            <p:ph idx="1"/>
          </p:nvPr>
        </p:nvSpPr>
        <p:spPr>
          <a:xfrm>
            <a:off x="838200" y="1906073"/>
            <a:ext cx="10515600" cy="4270890"/>
          </a:xfrm>
        </p:spPr>
        <p:txBody>
          <a:bodyPr/>
          <a:lstStyle/>
          <a:p>
            <a:r>
              <a:rPr lang="en-IN" dirty="0" smtClean="0"/>
              <a:t>The </a:t>
            </a:r>
            <a:r>
              <a:rPr lang="en-IN" dirty="0" err="1" smtClean="0"/>
              <a:t>Pygame</a:t>
            </a:r>
            <a:r>
              <a:rPr lang="en-IN" dirty="0" smtClean="0"/>
              <a:t> library is an Open source module for the Python Language.</a:t>
            </a:r>
          </a:p>
          <a:p>
            <a:pPr marL="0" indent="0">
              <a:buNone/>
            </a:pPr>
            <a:endParaRPr lang="en-IN" dirty="0" smtClean="0"/>
          </a:p>
          <a:p>
            <a:r>
              <a:rPr lang="en-IN" dirty="0" smtClean="0"/>
              <a:t>It intend to help in making games and other applications.</a:t>
            </a:r>
          </a:p>
          <a:p>
            <a:pPr marL="0" indent="0">
              <a:buNone/>
            </a:pPr>
            <a:endParaRPr lang="en-IN" dirty="0" smtClean="0"/>
          </a:p>
          <a:p>
            <a:r>
              <a:rPr lang="en-IN" dirty="0" smtClean="0"/>
              <a:t>It helps to control the logic and graphics of the game without worrying about the backend complexity.</a:t>
            </a:r>
          </a:p>
        </p:txBody>
      </p:sp>
      <p:pic>
        <p:nvPicPr>
          <p:cNvPr id="4" name="slide4  .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95466" y="584200"/>
            <a:ext cx="609600" cy="609600"/>
          </a:xfrm>
          <a:prstGeom prst="rect">
            <a:avLst/>
          </a:prstGeom>
        </p:spPr>
      </p:pic>
    </p:spTree>
    <p:extLst>
      <p:ext uri="{BB962C8B-B14F-4D97-AF65-F5344CB8AC3E}">
        <p14:creationId xmlns:p14="http://schemas.microsoft.com/office/powerpoint/2010/main" val="37422950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08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Genetic Algorithm</a:t>
            </a:r>
            <a:endParaRPr lang="en-IN" dirty="0"/>
          </a:p>
        </p:txBody>
      </p:sp>
      <p:sp>
        <p:nvSpPr>
          <p:cNvPr id="5" name="Content Placeholder 4"/>
          <p:cNvSpPr>
            <a:spLocks noGrp="1"/>
          </p:cNvSpPr>
          <p:nvPr>
            <p:ph idx="1"/>
          </p:nvPr>
        </p:nvSpPr>
        <p:spPr/>
        <p:txBody>
          <a:bodyPr/>
          <a:lstStyle/>
          <a:p>
            <a:r>
              <a:rPr lang="en-US" dirty="0"/>
              <a:t>A genetic algorithm is a search heuristic that is inspired by Charles Darwin’s theory of natural evolution. This algorithm reflects the process of natural selection where the fittest individuals are selected for reproduction in order to produce offspring of the next generation.</a:t>
            </a:r>
          </a:p>
          <a:p>
            <a:r>
              <a:rPr lang="en-US" dirty="0" smtClean="0"/>
              <a:t>There are 5 basic steps involved in genetic algorithm</a:t>
            </a:r>
          </a:p>
          <a:p>
            <a:pPr marL="914400" lvl="1" indent="-457200">
              <a:buAutoNum type="arabicPeriod"/>
            </a:pPr>
            <a:r>
              <a:rPr lang="en-US" dirty="0" smtClean="0"/>
              <a:t>Initial population </a:t>
            </a:r>
          </a:p>
          <a:p>
            <a:pPr marL="914400" lvl="1" indent="-457200">
              <a:buAutoNum type="arabicPeriod"/>
            </a:pPr>
            <a:r>
              <a:rPr lang="en-US" dirty="0" smtClean="0"/>
              <a:t>Fitness function</a:t>
            </a:r>
          </a:p>
          <a:p>
            <a:pPr marL="914400" lvl="1" indent="-457200">
              <a:buAutoNum type="arabicPeriod"/>
            </a:pPr>
            <a:r>
              <a:rPr lang="en-US" dirty="0" smtClean="0"/>
              <a:t>Selection</a:t>
            </a:r>
          </a:p>
          <a:p>
            <a:pPr marL="914400" lvl="1" indent="-457200">
              <a:buAutoNum type="arabicPeriod"/>
            </a:pPr>
            <a:r>
              <a:rPr lang="en-US" dirty="0" smtClean="0"/>
              <a:t>Crossover</a:t>
            </a:r>
          </a:p>
          <a:p>
            <a:pPr marL="914400" lvl="1" indent="-457200">
              <a:buAutoNum type="arabicPeriod"/>
            </a:pPr>
            <a:r>
              <a:rPr lang="en-US" dirty="0" smtClean="0"/>
              <a:t>Mutation</a:t>
            </a:r>
          </a:p>
          <a:p>
            <a:pPr marL="457200" lvl="1" indent="0">
              <a:buNone/>
            </a:pPr>
            <a:endParaRPr lang="en-IN" dirty="0"/>
          </a:p>
        </p:txBody>
      </p:sp>
      <p:pic>
        <p:nvPicPr>
          <p:cNvPr id="3" name="WhatsApp-Audio-2020-06-06-at-10.57.4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595556" y="313266"/>
            <a:ext cx="609600" cy="609600"/>
          </a:xfrm>
          <a:prstGeom prst="rect">
            <a:avLst/>
          </a:prstGeom>
        </p:spPr>
      </p:pic>
    </p:spTree>
    <p:extLst>
      <p:ext uri="{BB962C8B-B14F-4D97-AF65-F5344CB8AC3E}">
        <p14:creationId xmlns:p14="http://schemas.microsoft.com/office/powerpoint/2010/main" val="4871149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7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600" dirty="0" smtClean="0"/>
              <a:t>The Main steps of our genetic algorithm implementation:</a:t>
            </a:r>
            <a:endParaRPr lang="en-IN" sz="3600" dirty="0"/>
          </a:p>
        </p:txBody>
      </p:sp>
      <p:sp>
        <p:nvSpPr>
          <p:cNvPr id="3" name="Content Placeholder 2"/>
          <p:cNvSpPr>
            <a:spLocks noGrp="1"/>
          </p:cNvSpPr>
          <p:nvPr>
            <p:ph idx="1"/>
          </p:nvPr>
        </p:nvSpPr>
        <p:spPr>
          <a:xfrm>
            <a:off x="314325" y="2143124"/>
            <a:ext cx="11301413" cy="4314825"/>
          </a:xfrm>
        </p:spPr>
        <p:txBody>
          <a:bodyPr/>
          <a:lstStyle/>
          <a:p>
            <a:pPr marL="514350" indent="-514350">
              <a:buFont typeface="+mj-lt"/>
              <a:buAutoNum type="arabicPeriod"/>
            </a:pPr>
            <a:r>
              <a:rPr lang="en-IN" dirty="0" smtClean="0"/>
              <a:t> Create initial population of 10 units(bird) with random neural networks.</a:t>
            </a:r>
          </a:p>
          <a:p>
            <a:pPr marL="514350" indent="-514350">
              <a:buFont typeface="+mj-lt"/>
              <a:buAutoNum type="arabicPeriod"/>
            </a:pPr>
            <a:r>
              <a:rPr lang="en-IN" dirty="0" smtClean="0"/>
              <a:t>Let all the units play the game simultaneously by using their own neural networks.</a:t>
            </a:r>
          </a:p>
          <a:p>
            <a:pPr marL="514350" indent="-514350">
              <a:buFont typeface="+mj-lt"/>
              <a:buAutoNum type="arabicPeriod"/>
            </a:pPr>
            <a:r>
              <a:rPr lang="en-IN" dirty="0" smtClean="0"/>
              <a:t>For each unit calculate its fitness function to measure its quality.</a:t>
            </a:r>
          </a:p>
          <a:p>
            <a:pPr marL="514350" indent="-514350">
              <a:buFont typeface="+mj-lt"/>
              <a:buAutoNum type="arabicPeriod"/>
            </a:pPr>
            <a:r>
              <a:rPr lang="en-IN" dirty="0" smtClean="0"/>
              <a:t>When all units die, evaluate the current population to the next one by using genetic operators.</a:t>
            </a:r>
          </a:p>
          <a:p>
            <a:pPr marL="514350" indent="-514350">
              <a:buFont typeface="+mj-lt"/>
              <a:buAutoNum type="arabicPeriod"/>
            </a:pPr>
            <a:r>
              <a:rPr lang="en-IN" dirty="0" smtClean="0"/>
              <a:t>Go back to step 2</a:t>
            </a:r>
            <a:endParaRPr lang="en-IN" dirty="0"/>
          </a:p>
        </p:txBody>
      </p:sp>
      <p:pic>
        <p:nvPicPr>
          <p:cNvPr id="4" name="WhatsApp-Audio-2020-06-06-at-12.24.19.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01866" y="637822"/>
            <a:ext cx="609600" cy="609600"/>
          </a:xfrm>
          <a:prstGeom prst="rect">
            <a:avLst/>
          </a:prstGeom>
        </p:spPr>
      </p:pic>
    </p:spTree>
    <p:extLst>
      <p:ext uri="{BB962C8B-B14F-4D97-AF65-F5344CB8AC3E}">
        <p14:creationId xmlns:p14="http://schemas.microsoft.com/office/powerpoint/2010/main" val="42644153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0567"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1361" y="264764"/>
            <a:ext cx="10515600" cy="1325563"/>
          </a:xfrm>
        </p:spPr>
        <p:txBody>
          <a:bodyPr/>
          <a:lstStyle/>
          <a:p>
            <a:pPr algn="ctr"/>
            <a:r>
              <a:rPr lang="en-IN" dirty="0" smtClean="0"/>
              <a:t>     NEAT- </a:t>
            </a:r>
            <a:r>
              <a:rPr lang="en-IN" dirty="0" err="1" smtClean="0"/>
              <a:t>NeuroEvolution</a:t>
            </a:r>
            <a:r>
              <a:rPr lang="en-IN" dirty="0" smtClean="0"/>
              <a:t> of Augmenting Topologies</a:t>
            </a:r>
            <a:endParaRPr lang="en-IN" dirty="0"/>
          </a:p>
        </p:txBody>
      </p:sp>
      <p:sp>
        <p:nvSpPr>
          <p:cNvPr id="3" name="Content Placeholder 2"/>
          <p:cNvSpPr>
            <a:spLocks noGrp="1"/>
          </p:cNvSpPr>
          <p:nvPr>
            <p:ph idx="1"/>
          </p:nvPr>
        </p:nvSpPr>
        <p:spPr>
          <a:xfrm>
            <a:off x="682083" y="2274847"/>
            <a:ext cx="10515600" cy="3980173"/>
          </a:xfrm>
        </p:spPr>
        <p:txBody>
          <a:bodyPr/>
          <a:lstStyle/>
          <a:p>
            <a:r>
              <a:rPr lang="en-IN" dirty="0" smtClean="0"/>
              <a:t>It is an evolutionary algorithm that creates artificial neural networks</a:t>
            </a:r>
          </a:p>
          <a:p>
            <a:r>
              <a:rPr lang="en-IN" dirty="0" smtClean="0"/>
              <a:t>In implementation of NEAT-python, a population of individual genome are maintained. Each contains two sets of gene:</a:t>
            </a:r>
          </a:p>
          <a:p>
            <a:pPr lvl="1"/>
            <a:r>
              <a:rPr lang="en-IN" dirty="0" smtClean="0"/>
              <a:t>Node gene, each of which specifies a single neuron</a:t>
            </a:r>
          </a:p>
          <a:p>
            <a:pPr lvl="1"/>
            <a:r>
              <a:rPr lang="en-IN" dirty="0" smtClean="0"/>
              <a:t>Connection genes, Each of which specifies a single connection between neurons.      </a:t>
            </a:r>
            <a:endParaRPr lang="en-IN" dirty="0"/>
          </a:p>
          <a:p>
            <a:pPr marL="457200" lvl="1" indent="0">
              <a:buNone/>
            </a:pPr>
            <a:endParaRPr lang="en-IN" dirty="0" smtClean="0"/>
          </a:p>
        </p:txBody>
      </p:sp>
      <p:pic>
        <p:nvPicPr>
          <p:cNvPr id="4" name="WhatsApp-Audio-2020-06-06-at-12.26.1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29334" y="1227666"/>
            <a:ext cx="609600" cy="609600"/>
          </a:xfrm>
          <a:prstGeom prst="rect">
            <a:avLst/>
          </a:prstGeom>
        </p:spPr>
      </p:pic>
    </p:spTree>
    <p:extLst>
      <p:ext uri="{BB962C8B-B14F-4D97-AF65-F5344CB8AC3E}">
        <p14:creationId xmlns:p14="http://schemas.microsoft.com/office/powerpoint/2010/main" val="30443111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175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smtClean="0"/>
              <a:t>	Conclusion:</a:t>
            </a:r>
            <a:endParaRPr lang="en-IN" dirty="0"/>
          </a:p>
        </p:txBody>
      </p:sp>
      <p:sp>
        <p:nvSpPr>
          <p:cNvPr id="3" name="Content Placeholder 2"/>
          <p:cNvSpPr>
            <a:spLocks noGrp="1"/>
          </p:cNvSpPr>
          <p:nvPr>
            <p:ph idx="1"/>
          </p:nvPr>
        </p:nvSpPr>
        <p:spPr/>
        <p:txBody>
          <a:bodyPr/>
          <a:lstStyle/>
          <a:p>
            <a:r>
              <a:rPr lang="en-IN" dirty="0" smtClean="0"/>
              <a:t>We felt great while working on this project.</a:t>
            </a:r>
          </a:p>
          <a:p>
            <a:r>
              <a:rPr lang="en-IN" dirty="0" smtClean="0"/>
              <a:t>We were fascinated by the fact that such simple “random” updates can develop such undefeatable game players.</a:t>
            </a:r>
          </a:p>
          <a:p>
            <a:r>
              <a:rPr lang="en-IN" dirty="0" smtClean="0"/>
              <a:t>Also, the idea od evolution behind the genetic Algorithm is quite interesting.</a:t>
            </a:r>
          </a:p>
          <a:p>
            <a:endParaRPr lang="en-IN" dirty="0"/>
          </a:p>
        </p:txBody>
      </p:sp>
      <p:pic>
        <p:nvPicPr>
          <p:cNvPr id="4" name="WhatsApp-Audio-2020-06-06-at-13.18.58.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93867" y="460022"/>
            <a:ext cx="609600" cy="609600"/>
          </a:xfrm>
          <a:prstGeom prst="rect">
            <a:avLst/>
          </a:prstGeom>
        </p:spPr>
      </p:pic>
    </p:spTree>
    <p:extLst>
      <p:ext uri="{BB962C8B-B14F-4D97-AF65-F5344CB8AC3E}">
        <p14:creationId xmlns:p14="http://schemas.microsoft.com/office/powerpoint/2010/main" val="4671380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6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op 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311</TotalTime>
  <Words>408</Words>
  <Application>Microsoft Office PowerPoint</Application>
  <PresentationFormat>Custom</PresentationFormat>
  <Paragraphs>44</Paragraphs>
  <Slides>8</Slides>
  <Notes>0</Notes>
  <HiddenSlides>0</HiddenSlides>
  <MMClips>8</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Flappy Bird Game AI using Neural Networks</vt:lpstr>
      <vt:lpstr>Problem Statement:</vt:lpstr>
      <vt:lpstr>   Modules:                          </vt:lpstr>
      <vt:lpstr>Pygame in Flappy Bird:</vt:lpstr>
      <vt:lpstr>Genetic Algorithm</vt:lpstr>
      <vt:lpstr>The Main steps of our genetic algorithm implementation:</vt:lpstr>
      <vt:lpstr>     NEAT- NeuroEvolution of Augmenting Topologies</vt:lpstr>
      <vt:lpstr> 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KUNAL SARAK</dc:creator>
  <cp:lastModifiedBy>KAHAN</cp:lastModifiedBy>
  <cp:revision>22</cp:revision>
  <dcterms:created xsi:type="dcterms:W3CDTF">2020-03-03T15:10:24Z</dcterms:created>
  <dcterms:modified xsi:type="dcterms:W3CDTF">2020-06-06T07:59:07Z</dcterms:modified>
</cp:coreProperties>
</file>

<file path=docProps/thumbnail.jpeg>
</file>